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0" r:id="rId2"/>
    <p:sldId id="261" r:id="rId3"/>
    <p:sldId id="262" r:id="rId4"/>
    <p:sldId id="263" r:id="rId5"/>
    <p:sldId id="256" r:id="rId6"/>
    <p:sldId id="257" r:id="rId7"/>
    <p:sldId id="258" r:id="rId8"/>
    <p:sldId id="259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1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Шрифтовая композиция текста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Рисование буквами,</a:t>
            </a:r>
            <a:br>
              <a:rPr lang="ru-RU" dirty="0" smtClean="0"/>
            </a:br>
            <a:r>
              <a:rPr lang="ru-RU" dirty="0" smtClean="0"/>
              <a:t> создание образа.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820908_5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889000"/>
            <a:ext cx="7620000" cy="5080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9271061_4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889000"/>
            <a:ext cx="7620000" cy="5080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ooknew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749300"/>
            <a:ext cx="7620000" cy="5359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1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54171">
            <a:off x="642910" y="571479"/>
            <a:ext cx="3571900" cy="4310093"/>
          </a:xfrm>
          <a:prstGeom prst="rect">
            <a:avLst/>
          </a:prstGeom>
        </p:spPr>
      </p:pic>
      <p:pic>
        <p:nvPicPr>
          <p:cNvPr id="3" name="Рисунок 2" descr="images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53613">
            <a:off x="5429256" y="1785926"/>
            <a:ext cx="3001984" cy="435771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53" y="500042"/>
            <a:ext cx="3500747" cy="5857916"/>
          </a:xfrm>
          <a:prstGeom prst="rect">
            <a:avLst/>
          </a:prstGeom>
        </p:spPr>
      </p:pic>
      <p:pic>
        <p:nvPicPr>
          <p:cNvPr id="3" name="Рисунок 2" descr="жр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71405">
            <a:off x="3520208" y="3057310"/>
            <a:ext cx="4569553" cy="3176604"/>
          </a:xfrm>
          <a:prstGeom prst="rect">
            <a:avLst/>
          </a:prstGeom>
        </p:spPr>
      </p:pic>
      <p:pic>
        <p:nvPicPr>
          <p:cNvPr id="4" name="Рисунок 3" descr="векг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89389">
            <a:off x="6295419" y="404924"/>
            <a:ext cx="2000264" cy="281981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kLSvP_S-H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428604"/>
            <a:ext cx="4557033" cy="5929354"/>
          </a:xfrm>
          <a:prstGeom prst="rect">
            <a:avLst/>
          </a:prstGeom>
        </p:spPr>
      </p:pic>
      <p:pic>
        <p:nvPicPr>
          <p:cNvPr id="3" name="Рисунок 2" descr="пшгдпгш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1785926"/>
            <a:ext cx="3214710" cy="43083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агншнгшл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3286124"/>
            <a:ext cx="4258821" cy="3014671"/>
          </a:xfrm>
          <a:prstGeom prst="rect">
            <a:avLst/>
          </a:prstGeom>
        </p:spPr>
      </p:pic>
      <p:pic>
        <p:nvPicPr>
          <p:cNvPr id="5" name="Рисунок 4" descr="дшгпзшп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428604"/>
            <a:ext cx="3357586" cy="482989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нае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785793"/>
            <a:ext cx="3500462" cy="4072653"/>
          </a:xfrm>
          <a:prstGeom prst="rect">
            <a:avLst/>
          </a:prstGeom>
        </p:spPr>
      </p:pic>
      <p:pic>
        <p:nvPicPr>
          <p:cNvPr id="3" name="Рисунок 2" descr="кнккннннн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2001540"/>
            <a:ext cx="3810012" cy="396587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гшзшгз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071546"/>
            <a:ext cx="3794846" cy="4357718"/>
          </a:xfrm>
          <a:prstGeom prst="rect">
            <a:avLst/>
          </a:prstGeom>
        </p:spPr>
      </p:pic>
      <p:pic>
        <p:nvPicPr>
          <p:cNvPr id="3" name="Рисунок 2" descr="спаро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1993" y="714356"/>
            <a:ext cx="3650471" cy="52149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an10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493" y="557527"/>
            <a:ext cx="7683035" cy="551467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ыукннггн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57166"/>
            <a:ext cx="3857652" cy="5449699"/>
          </a:xfrm>
          <a:prstGeom prst="rect">
            <a:avLst/>
          </a:prstGeom>
        </p:spPr>
      </p:pic>
      <p:pic>
        <p:nvPicPr>
          <p:cNvPr id="3" name="Рисунок 2" descr="егншщш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4883" y="3000373"/>
            <a:ext cx="3775715" cy="28575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егенш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928670"/>
            <a:ext cx="8472663" cy="445498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92321814_cameron_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500042"/>
            <a:ext cx="8012047" cy="578647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92321841_cameron_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214422"/>
            <a:ext cx="8367054" cy="407196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92321870_cameron_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388599"/>
            <a:ext cx="8358246" cy="624082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шж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571480"/>
            <a:ext cx="3361316" cy="4143404"/>
          </a:xfrm>
          <a:prstGeom prst="rect">
            <a:avLst/>
          </a:prstGeom>
        </p:spPr>
      </p:pic>
      <p:pic>
        <p:nvPicPr>
          <p:cNvPr id="3" name="Рисунок 2" descr="щнещ87а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214686"/>
            <a:ext cx="3897576" cy="291942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Другие шрифтовые композиции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к65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28604"/>
            <a:ext cx="3757327" cy="2500330"/>
          </a:xfrm>
          <a:prstGeom prst="rect">
            <a:avLst/>
          </a:prstGeom>
        </p:spPr>
      </p:pic>
      <p:pic>
        <p:nvPicPr>
          <p:cNvPr id="5" name="Рисунок 4" descr="alvb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428604"/>
            <a:ext cx="4023970" cy="5429264"/>
          </a:xfrm>
          <a:prstGeom prst="rect">
            <a:avLst/>
          </a:prstGeom>
        </p:spPr>
      </p:pic>
      <p:pic>
        <p:nvPicPr>
          <p:cNvPr id="6" name="Рисунок 5" descr="ангшанщ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1" y="3286124"/>
            <a:ext cx="3676161" cy="250033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fault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642918"/>
            <a:ext cx="5150164" cy="3857652"/>
          </a:xfrm>
          <a:prstGeom prst="rect">
            <a:avLst/>
          </a:prstGeom>
        </p:spPr>
      </p:pic>
      <p:pic>
        <p:nvPicPr>
          <p:cNvPr id="3" name="Рисунок 2" descr="пдщ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285728"/>
            <a:ext cx="2405070" cy="618446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ost-2-124593710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357166"/>
            <a:ext cx="6215106" cy="621510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an10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054" y="621849"/>
            <a:ext cx="8290788" cy="552179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hriftovye-kompozicii_kornienko_darya_13274347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357166"/>
            <a:ext cx="8131472" cy="6080927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ншнег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414902"/>
            <a:ext cx="5786478" cy="610354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66г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85728"/>
            <a:ext cx="2643206" cy="2643206"/>
          </a:xfrm>
          <a:prstGeom prst="rect">
            <a:avLst/>
          </a:prstGeom>
        </p:spPr>
      </p:pic>
      <p:pic>
        <p:nvPicPr>
          <p:cNvPr id="3" name="Рисунок 2" descr="квегекг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500042"/>
            <a:ext cx="2343154" cy="3413950"/>
          </a:xfrm>
          <a:prstGeom prst="rect">
            <a:avLst/>
          </a:prstGeom>
        </p:spPr>
      </p:pic>
      <p:pic>
        <p:nvPicPr>
          <p:cNvPr id="4" name="Рисунок 3" descr="кнгкнг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8860" y="2714620"/>
            <a:ext cx="3254503" cy="335758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пр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571480"/>
            <a:ext cx="4744216" cy="3571900"/>
          </a:xfrm>
          <a:prstGeom prst="rect">
            <a:avLst/>
          </a:prstGeom>
        </p:spPr>
      </p:pic>
      <p:pic>
        <p:nvPicPr>
          <p:cNvPr id="3" name="Рисунок 2" descr="фцуеце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32" y="1643050"/>
            <a:ext cx="3114691" cy="4383639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епшзщ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28604"/>
            <a:ext cx="3541416" cy="3786214"/>
          </a:xfrm>
          <a:prstGeom prst="rect">
            <a:avLst/>
          </a:prstGeom>
        </p:spPr>
      </p:pic>
      <p:pic>
        <p:nvPicPr>
          <p:cNvPr id="3" name="Рисунок 2" descr="ждлдо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1787369"/>
            <a:ext cx="3507212" cy="4499151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кег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214290"/>
            <a:ext cx="4472012" cy="631760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Смысловая нагрузка слова и шрифта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6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142984"/>
            <a:ext cx="3786214" cy="5086147"/>
          </a:xfrm>
          <a:ln>
            <a:solidFill>
              <a:schemeClr val="bg1"/>
            </a:solidFill>
          </a:ln>
        </p:spPr>
      </p:pic>
      <p:pic>
        <p:nvPicPr>
          <p:cNvPr id="7" name="Рисунок 6" descr="нгщнгщ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500042"/>
            <a:ext cx="3583055" cy="35671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312d62eed66a238dfa20e49ca4c6d1d_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869950"/>
            <a:ext cx="7620000" cy="51181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ег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662887">
            <a:off x="541794" y="570380"/>
            <a:ext cx="4658386" cy="3071834"/>
          </a:xfrm>
          <a:prstGeom prst="rect">
            <a:avLst/>
          </a:prstGeom>
        </p:spPr>
      </p:pic>
      <p:pic>
        <p:nvPicPr>
          <p:cNvPr id="3" name="Рисунок 2" descr="ненег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34050">
            <a:off x="5206528" y="1192003"/>
            <a:ext cx="3339562" cy="46159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гщлнгщш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396673">
            <a:off x="785786" y="857232"/>
            <a:ext cx="4048403" cy="2928958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3" name="Рисунок 2" descr="ыукнн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55617">
            <a:off x="5177324" y="2456404"/>
            <a:ext cx="3215942" cy="32159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46</TotalTime>
  <Words>18</Words>
  <PresentationFormat>Экран (4:3)</PresentationFormat>
  <Paragraphs>5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Бумажная</vt:lpstr>
      <vt:lpstr>Шрифтовая композиция текста</vt:lpstr>
      <vt:lpstr>Слайд 2</vt:lpstr>
      <vt:lpstr>Слайд 3</vt:lpstr>
      <vt:lpstr>Слайд 4</vt:lpstr>
      <vt:lpstr>Смысловая нагрузка слова и шрифта</vt:lpstr>
      <vt:lpstr>Слайд 6</vt:lpstr>
      <vt:lpstr>Слайд 7</vt:lpstr>
      <vt:lpstr>Слайд 8</vt:lpstr>
      <vt:lpstr>Слайд 9</vt:lpstr>
      <vt:lpstr>Рисование буквами,  создание образа.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Другие шрифтовые композиции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Смысловая нагрузка слова и шрифта</dc:title>
  <cp:lastModifiedBy>Admin</cp:lastModifiedBy>
  <cp:revision>6</cp:revision>
  <dcterms:modified xsi:type="dcterms:W3CDTF">2012-11-13T03:24:49Z</dcterms:modified>
</cp:coreProperties>
</file>