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75" d="100"/>
          <a:sy n="75" d="100"/>
        </p:scale>
        <p:origin x="-182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445224"/>
            <a:ext cx="4573016" cy="1008112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Автобус будущего (АБЛ-1-50)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6381328"/>
            <a:ext cx="8820472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Выполнила: Радченко  Диана Святославовна 4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 класс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:\Users\Святослав\Desktop\ДИАНА\Проект будущего\screen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633" y="636892"/>
            <a:ext cx="7740352" cy="483772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339752" y="0"/>
            <a:ext cx="4573016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Технологии</a:t>
            </a:r>
            <a:r>
              <a:rPr kumimoji="0" lang="ru-RU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будущего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475656" y="5733256"/>
            <a:ext cx="554461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66124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Макет автобуса будущего собран из конструктора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480 раз меньше реальной модели</a:t>
            </a:r>
            <a:endParaRPr lang="ru-RU" sz="2800" dirty="0"/>
          </a:p>
        </p:txBody>
      </p:sp>
      <p:pic>
        <p:nvPicPr>
          <p:cNvPr id="2050" name="Picture 2" descr="C:\Users\Святослав\Desktop\ДИАНА\Проект будущего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416824" cy="556261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475656" y="5733256"/>
            <a:ext cx="554461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 descr="C:\Users\Святослав\Desktop\ДИАНА\Проект будущего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31341"/>
            <a:ext cx="4615532" cy="615404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Picture 2" descr="C:\Users\Святослав\Desktop\ДИАНА\Проект будущего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485" y="692696"/>
            <a:ext cx="4644516" cy="619268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72008" y="169476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АБЛ-1-50 – автобус будущего летающий на 50 человек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475656" y="5733256"/>
            <a:ext cx="554461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573016"/>
            <a:ext cx="2088232" cy="307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4392488" cy="215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Размеры АБЛ-1-50</a:t>
            </a:r>
            <a:endParaRPr lang="ru-RU" sz="2800" dirty="0"/>
          </a:p>
        </p:txBody>
      </p:sp>
      <p:cxnSp>
        <p:nvCxnSpPr>
          <p:cNvPr id="10" name="Прямая соединительная линия 9"/>
          <p:cNvCxnSpPr>
            <a:stCxn id="3076" idx="1"/>
          </p:cNvCxnSpPr>
          <p:nvPr/>
        </p:nvCxnSpPr>
        <p:spPr>
          <a:xfrm>
            <a:off x="611560" y="2130087"/>
            <a:ext cx="0" cy="1730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04048" y="2132856"/>
            <a:ext cx="0" cy="1730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11560" y="3645024"/>
            <a:ext cx="43924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779912" y="1052736"/>
            <a:ext cx="1944216" cy="11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779912" y="3140968"/>
            <a:ext cx="1944216" cy="11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08104" y="1052736"/>
            <a:ext cx="0" cy="20882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71674" y="3789040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 м 98 см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580112" y="1916832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м 26 см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372200" y="2852936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460432" y="2924944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444208" y="3068960"/>
            <a:ext cx="194421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04248" y="2564904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м 85 см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23528" y="4523636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Размеры автобуса могут меняться в зависимости от вместимости пассажиров. Данная модель вмещает 50 человек без учета водителя.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475656" y="5733256"/>
            <a:ext cx="554461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32656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Идея проекта– Радченко Диана;</a:t>
            </a:r>
          </a:p>
          <a:p>
            <a:pPr algn="just"/>
            <a:r>
              <a:rPr lang="ru-RU" sz="2400" dirty="0" smtClean="0"/>
              <a:t>Исполнение модели из конструктора – Радченко Диана;</a:t>
            </a:r>
          </a:p>
          <a:p>
            <a:pPr algn="just"/>
            <a:r>
              <a:rPr lang="ru-RU" sz="2400" dirty="0" smtClean="0"/>
              <a:t>Обработка фотографий для презентации – Радченко Диана;</a:t>
            </a:r>
          </a:p>
          <a:p>
            <a:pPr algn="just"/>
            <a:r>
              <a:rPr lang="ru-RU" sz="2400" dirty="0" smtClean="0"/>
              <a:t>Оформление презентации – Радченко Святослав (соавтор проекта).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99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СОШ № 10</dc:title>
  <cp:lastModifiedBy>Святослав</cp:lastModifiedBy>
  <cp:revision>27</cp:revision>
  <dcterms:modified xsi:type="dcterms:W3CDTF">2021-11-05T14:01:52Z</dcterms:modified>
</cp:coreProperties>
</file>